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30D57-0AD9-4BAB-827A-3FE4B5028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E9F42-11EB-46ED-9989-8D13D5308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2EB79-37EA-4C27-B758-4A05E3EC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07C60-7F2F-4510-B4E4-49449322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B1D10-402B-4227-9FE1-F0A322BD8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007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8011-A506-46CA-93E1-77A37F0D2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32C8E0-DDA3-4CBA-BF74-F7E433550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48C5F-A92D-4930-9FF6-CDA77B3E7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1DE78-74DB-4130-B5CB-B96FA4E4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FFCFF-771F-4C33-9E26-E6FD8623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312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452396-06E8-4666-8727-B1D40DBA5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AF656-3D35-45BF-9D05-6FEBEA366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34CD8-F9AC-486E-B893-8650B7FE5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DD153-A863-4DFA-90DC-FE281F7D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BD959-8064-432B-AF60-D5F000D63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581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1698C-F8AE-459B-9E40-521DCE59E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07967-C7EE-4EA9-B875-AFEFD0B8E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571C8-A032-4A6C-A5C1-F39164958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4CF7D-114A-4ECB-A5A9-82353FD55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34199-BED3-4AD2-AD34-A9618777E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683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36AA1-74A7-4B3E-A0FB-A4A00D491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F32E63-81DC-493D-9CA5-5C01FD84C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CB988-C805-49D4-96AA-6C92D32B6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C4C40-A840-437A-B204-4515F8E3B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FB396-3B13-4F21-9B70-9986F9288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405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7FE38-B6A3-448E-93F6-E49A826D8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96606-6329-4229-B550-71934B37A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8E95AB-893E-44D1-A606-828E14366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03CD5-D556-4C2C-845D-AF5DAF2E4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F4D1E-DEE8-4D0D-BFAD-0774E4DD9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1EB16-BC34-4FF8-97F9-94EBBA0A0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489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E5965-230C-4546-8426-B357EF879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587F45-7A9B-48DB-AB6B-BC441A2B2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09DE1-EABC-4BEC-847D-3C343AE21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C54B68-41B1-416E-BF9A-926523859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6A6279-73B3-44AF-B383-ADE90C8F9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EF878D-52C8-48E6-805F-8427E492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5711FF-8CD3-45D3-BDAF-EB3E75707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53C94D-2C0E-46DA-99FF-F1B5978A8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365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85494-AFDD-4D4B-ABAF-72EDFF987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A59BB-14FD-4757-8EEF-DEAF64569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5FEC33-1D30-4EA5-890F-21959D74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85B68-2488-46AB-8387-A0268315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326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11A41-A380-4A29-8D12-3AF4F047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872797-9F61-45F1-A4F0-12C789324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CD244-ABA7-4618-9A07-C5C0F96D0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90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34F36-AB96-4893-A296-90C31E4C8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303AC-66AA-48B2-8D34-BDECF7438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35C2D-26BF-45DF-9C3C-8F80940D7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ADDC2-ABE6-493E-A89D-B659C0334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95A5D-0058-4A31-B313-3ACFBEF90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06E1B-A8FA-4928-B44E-F533AE6C7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779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ED3C-F746-4FF9-81F5-91839DA4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B1A51C-0C5D-4572-9C80-2C28629F1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F109F-5B04-4890-8F51-8497CA0A1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5C6CA-5286-4D26-9F59-2A01377BA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90A0D-41FE-41E3-BA1A-643057C1A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25E42-1966-4C8E-AAFC-C299671F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035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83E58-131C-4113-8170-9ADF63E97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CCB14-6EB2-4A8A-A485-0FCB595B2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B220D-CA2E-46BD-AC49-1915222215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B13AF-E1D3-40EE-AE7D-93E52A497313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031F7-44FB-40F3-BDD9-EE5147C07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0B443-3B16-4BDF-AA8F-FE07966FB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A45E4-ED67-4863-B189-78C54EFF7D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777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ovingAveV5TIRdaySurf">
            <a:extLst>
              <a:ext uri="{FF2B5EF4-FFF2-40B4-BE49-F238E27FC236}">
                <a16:creationId xmlns:a16="http://schemas.microsoft.com/office/drawing/2014/main" id="{9013C6AF-A5BE-485C-B5B3-ACC06D180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"/>
            <a:ext cx="6553200" cy="490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1" name="Text Box 3">
            <a:extLst>
              <a:ext uri="{FF2B5EF4-FFF2-40B4-BE49-F238E27FC236}">
                <a16:creationId xmlns:a16="http://schemas.microsoft.com/office/drawing/2014/main" id="{1E329F1B-7950-4817-8EEE-BAD988328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410201"/>
            <a:ext cx="74135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                                     MOPITT V5 TIR day</a:t>
            </a:r>
          </a:p>
          <a:p>
            <a:r>
              <a:rPr lang="en-US" altLang="en-US"/>
              <a:t>The surface plot of the ratio of seasonal removed CO total Column, </a:t>
            </a:r>
          </a:p>
          <a:p>
            <a:r>
              <a:rPr lang="en-US" altLang="en-US"/>
              <a:t>(by 12 months running average) to the  CO total Column -Latitudinal Average </a:t>
            </a:r>
          </a:p>
          <a:p>
            <a:r>
              <a:rPr lang="en-US" altLang="en-US"/>
              <a:t>(average over entire MOPITT mission).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renel nichitiu</dc:creator>
  <cp:lastModifiedBy>renel nichitiu</cp:lastModifiedBy>
  <cp:revision>1</cp:revision>
  <dcterms:created xsi:type="dcterms:W3CDTF">2019-02-03T17:16:25Z</dcterms:created>
  <dcterms:modified xsi:type="dcterms:W3CDTF">2019-02-03T17:17:52Z</dcterms:modified>
</cp:coreProperties>
</file>