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E591C-3488-43AF-BF13-62D68859E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54B01D-68F4-4A3E-8611-FEBEC38941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B92A7-BF1C-4674-84ED-EAAF19676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131D-D5F4-4D22-B922-BC177B54BF97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E5923-CE09-4A69-B627-FE1FA4F00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A015E-5867-4C82-AAAF-2C8EE2BE1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0931-4DDC-416F-89DF-BA1F3591BD1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8087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65178-6E51-46BA-8B5C-59AFE9A5F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517AC4-C9BE-4CC5-98B5-1E012F529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14DA5-26C2-46B7-B0E4-5804F495C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131D-D5F4-4D22-B922-BC177B54BF97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35808-209C-42BD-B072-F573A1230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5D561-80FA-4D23-9D2D-E74D4342F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0931-4DDC-416F-89DF-BA1F3591BD1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974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E632C0-83B1-4BDA-B19C-C2A9FF523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D4BF1-C643-4ADE-8441-F35BEC285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19107-A683-46EB-AA7F-2BFE5D055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131D-D5F4-4D22-B922-BC177B54BF97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9D51A-7AE7-4F05-B621-E6B13D578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434B4-501E-47BA-ABEE-C2E32CDE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0931-4DDC-416F-89DF-BA1F3591BD1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518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FBB72-D88E-4E10-9282-CB112EEC4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A0648-2C23-4865-A35D-00247140A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DC6EC-395E-4738-8EF5-46569B4D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131D-D5F4-4D22-B922-BC177B54BF97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0AA2E-CD32-4EE3-9BB7-08FAE02FD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38D8A-FE3F-4823-87BD-FB29A1F9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0931-4DDC-416F-89DF-BA1F3591BD1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57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A4590-D474-4B14-BB63-3835CA52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8F490-4D4B-4037-AA70-19897B35C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1EE98-4347-4106-A7B9-7C1CA8629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131D-D5F4-4D22-B922-BC177B54BF97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212A8-C0A8-4A0B-8FF0-6FCC35430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FFF86-6C05-47CA-82C3-522B76F0A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0931-4DDC-416F-89DF-BA1F3591BD1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179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2E08F-9A5E-4BBA-AC45-BADDB1847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F6A6F-11D0-449A-8E62-12E668EEC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D85117-A646-481D-AE25-E52BEFD4B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F8E31-987B-4B0F-A363-428D36F1A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131D-D5F4-4D22-B922-BC177B54BF97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AF84D2-ED38-47E0-B9F3-359765020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9B467F-DD25-498A-9C4B-7C81BA661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0931-4DDC-416F-89DF-BA1F3591BD1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746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EA1EA-6CBB-4B1C-991A-CCEC339B2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8D9EF-E85C-4CB6-874D-1FBE24D94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1F87DD-AD91-480A-A1FD-786F46F04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9E9669-DC5C-4660-AC6F-D32034E115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30113C-DA6B-4A69-B09A-0FCF5EA6F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C462EF-713C-4EDA-94F8-0F9978F8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131D-D5F4-4D22-B922-BC177B54BF97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A9437B-198F-4696-83BA-581019937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65E674-CD3F-48AD-81BD-04D6F6B97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0931-4DDC-416F-89DF-BA1F3591BD1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427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0ACA1-25ED-459A-A2C7-46D82952B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1357BD-A3BA-4873-BC25-54A6E45A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131D-D5F4-4D22-B922-BC177B54BF97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1AC3DE-9246-4578-A41A-D1AF6A186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4FC7CB-D160-4CE7-8641-5FDDEE16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0931-4DDC-416F-89DF-BA1F3591BD1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8255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5B2DF0-D675-4C26-8CFC-D6C20E9E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131D-D5F4-4D22-B922-BC177B54BF97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F682A6-864A-4BD1-B454-EA8065424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AFC02E-70D4-47C9-B1E3-A2E2763DC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0931-4DDC-416F-89DF-BA1F3591BD1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3949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3E65-1AC7-4A83-A239-EBD17EC68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56696-9531-469E-ACA6-15E3B048F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16E91B-230C-4FF0-A033-F56866583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41716-8421-4AF5-B008-73C02CA4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131D-D5F4-4D22-B922-BC177B54BF97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060C57-1641-49B0-8A49-5D91CCF83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E0D6AE-1004-4E12-8000-CC027C6D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0931-4DDC-416F-89DF-BA1F3591BD1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054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14212-64A0-4370-93E5-A6C716F91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7CFE43-264D-40C0-9E25-9D65576C76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2F899-3F09-4DAA-955D-95003CC8C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2C858-9ED9-4CBA-8BCA-7FFF802AB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131D-D5F4-4D22-B922-BC177B54BF97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B0F23-3679-41EE-9CEE-95C52D251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B0BE9-EBB1-4285-B179-42074BE77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0931-4DDC-416F-89DF-BA1F3591BD1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990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72D441-E701-4DC6-86CD-5693A4011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9AD2A-2B56-49D6-AEC0-8B6CB290B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23E5E-7DF7-4654-9245-7623E7914A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C131D-D5F4-4D22-B922-BC177B54BF97}" type="datetimeFigureOut">
              <a:rPr lang="en-CA" smtClean="0"/>
              <a:t>2019-02-03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33AAE-B24B-409D-9D1C-26346D315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74071-6370-43BF-9970-9772B65E6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00931-4DDC-416F-89DF-BA1F3591BD1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991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72FBA088-07F7-4181-8DF9-013800F56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"/>
            <a:ext cx="8077200" cy="604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3">
            <a:extLst>
              <a:ext uri="{FF2B5EF4-FFF2-40B4-BE49-F238E27FC236}">
                <a16:creationId xmlns:a16="http://schemas.microsoft.com/office/drawing/2014/main" id="{4D363207-6EE0-411B-AAEB-5D96D69FD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791201"/>
            <a:ext cx="74596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The color plot of the ratio of seasonal removed CO total Column, to the CO</a:t>
            </a:r>
          </a:p>
          <a:p>
            <a:r>
              <a:rPr lang="en-US" altLang="en-US"/>
              <a:t>total Column -Latitudinal Average for MOPITT, AIRS and TES.</a:t>
            </a:r>
          </a:p>
          <a:p>
            <a:r>
              <a:rPr lang="en-US" altLang="ja-JP" sz="1200">
                <a:ea typeface="MS PGothic" panose="020B0600070205080204" pitchFamily="34" charset="-128"/>
              </a:rPr>
              <a:t>For MOPITT and AIRS comparison see H. M. Worden, et al.Decadal record of satellite carbon monoxide observations.</a:t>
            </a:r>
          </a:p>
          <a:p>
            <a:r>
              <a:rPr lang="en-US" altLang="ja-JP" sz="1200">
                <a:ea typeface="MS PGothic" panose="020B0600070205080204" pitchFamily="34" charset="-128"/>
              </a:rPr>
              <a:t>Atmos. Chem. Phys., 13, 837-850, 2013 </a:t>
            </a:r>
            <a:endParaRPr lang="en-US" alt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renel nichitiu</dc:creator>
  <cp:lastModifiedBy>renel nichitiu</cp:lastModifiedBy>
  <cp:revision>1</cp:revision>
  <dcterms:created xsi:type="dcterms:W3CDTF">2019-02-03T17:19:18Z</dcterms:created>
  <dcterms:modified xsi:type="dcterms:W3CDTF">2019-02-03T17:21:30Z</dcterms:modified>
</cp:coreProperties>
</file>